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1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10.02.2025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89288" y="476672"/>
            <a:ext cx="8054712" cy="55766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адаптированной основной образовательной программы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тяжелыми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нарушениями речи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«Приозерская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начальная школа – детский сад, реализующая адаптированные образовательные программы» </a:t>
            </a:r>
          </a:p>
        </p:txBody>
      </p:sp>
    </p:spTree>
    <p:extLst>
      <p:ext uri="{BB962C8B-B14F-4D97-AF65-F5344CB8AC3E}">
        <p14:creationId xmlns:p14="http://schemas.microsoft.com/office/powerpoint/2010/main" val="2984665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43608" y="548680"/>
            <a:ext cx="7786112" cy="4800600"/>
          </a:xfrm>
        </p:spPr>
        <p:txBody>
          <a:bodyPr>
            <a:normAutofit fontScale="92500" lnSpcReduction="10000"/>
          </a:bodyPr>
          <a:lstStyle/>
          <a:p>
            <a:pPr marL="82296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образовательная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для детей с тяжелыми нарушениями речи МОУ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«Приозерская начальная школа – детский сад,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реализующая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адаптированные образовательные программы» разработана в соответствии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Федеральной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 для обучающихся с ограниченными возможностями здоровья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5541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296652"/>
            <a:ext cx="7498080" cy="6264696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реализуется на русском языке - государственном языке РФ. Содержание Программы обеспечивает </a:t>
            </a:r>
            <a: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 детей дошкольного возраста и реализуется в группах для детей с </a:t>
            </a:r>
            <a: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 до прекращения </a:t>
            </a:r>
            <a: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</a:t>
            </a: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</a:t>
            </a:r>
            <a: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разработана с учетом Федерального государственного образовательного стандарта дошкольного </a:t>
            </a:r>
            <a: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особенностей образовательного учреждения, региона и муниципалитета, образовательных потребностей и </a:t>
            </a:r>
            <a: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запросов </a:t>
            </a: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воспитанников. Определяет цель, задачи, планируемые результаты, содержание и организацию </a:t>
            </a:r>
            <a: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</a:t>
            </a: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 на ступени дошкольного образования. Срок обучения по Программе составляет 4 лет. </a:t>
            </a:r>
            <a:endParaRPr lang="ru-RU" sz="8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является документом, определяющим содержание и организацию образовательной </a:t>
            </a:r>
            <a: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</a:t>
            </a:r>
            <a: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задержкой психического развития дошкольного </a:t>
            </a: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 в ДГ и размещена на официальном сайте МОУ </a:t>
            </a:r>
            <a:r>
              <a:rPr lang="ru-RU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ru-RU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://prz-shkola-sad.ru. </a:t>
            </a:r>
            <a:endParaRPr lang="ru-RU" sz="8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3336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115616" y="181957"/>
            <a:ext cx="777686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76213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Образовательная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обеспечивает разностороннее развитие детей, с приоритетным познавательным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дошкольного возраста с учетом их возрастных и индивидуальных особенностей. </a:t>
            </a:r>
          </a:p>
          <a:p>
            <a:pPr indent="176213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Программа направлена: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создание условий для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исправления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речевых нарушений и связанных с ними процессов, а также для получения дошкольного образования.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опыта детей в различных видах деятельности: игра, общение, труд, познание,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рисование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аппликация, лепка, музыкальная деятельность, чтение художественной литературы и вхождение в мир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человеческой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137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88640"/>
            <a:ext cx="7884368" cy="6669360"/>
          </a:xfrm>
        </p:spPr>
        <p:txBody>
          <a:bodyPr>
            <a:noAutofit/>
          </a:bodyPr>
          <a:lstStyle/>
          <a:p>
            <a:pPr marL="82296" indent="0" algn="just">
              <a:buNone/>
            </a:pPr>
            <a:r>
              <a:rPr lang="ru-RU" sz="1800" dirty="0" smtClean="0"/>
              <a:t> </a:t>
            </a:r>
            <a:endParaRPr lang="ru-RU" sz="18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15616" y="620688"/>
            <a:ext cx="784887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Отличительной особенностью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АООП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является коррекционное направление работы, цель которого выравнивание речевого и психофизического развития детей.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данном  направлении осуществляется специалистами учреждения (учитель-логопед, воспитатель, педагог-психолог, инструктор по физической культуре, музыкальный руководитель).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АООП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определены необходимые условия для её реализации. Это, прежде всего, пространство группы и участка, безопасная мебель, игрушки разного назначения, игры, удовлетворяющие потребности детей в движении, познании окружающего мира, профессиональные кадры и взаимодействие с семьями детей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направлениями взаимодействия являются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взаимопознание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взаимоинформирование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совместная деятельность педагогов, родителей, детей.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родителями осуществляется через индивидуальные и групповые формы работы. Инициатором взаимодействия могут выступать как педагоги, так и родители. Только совместная работа семьи и детского сада способна обеспечить создание благоприятных условий для полноценного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проживания ребенком дошкольного детства, формирования общей культуры личности дошкольников. </a:t>
            </a:r>
          </a:p>
        </p:txBody>
      </p:sp>
    </p:spTree>
    <p:extLst>
      <p:ext uri="{BB962C8B-B14F-4D97-AF65-F5344CB8AC3E}">
        <p14:creationId xmlns:p14="http://schemas.microsoft.com/office/powerpoint/2010/main" val="1700134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68511" y="476672"/>
            <a:ext cx="77048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Обязательная часть Программы предполагает комплексность подхода, обеспечивая развитие детей во всех пяти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взаимодополняющих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областях. В части, формируемой участниками образовательных отношений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Программы, направленные на развитие детей в нескольких образовательных областях, видах деятельности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культурных практиках, методики, формы организации образовательной работы.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 обязательной части Программы составляет не менее 60% от ее общего объема; части, формируемой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участниками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отношений, не более 40%.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выборе методик обучения в ДОУ предпочтение отдается развивающим методикам, способствующим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формированию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познавательной, социальной сфер развития.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образовательных областей также осуществляется в специально организованных формах образовательной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занятиях, организация которых регламентируется учебным планом, составленным в соответствии 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ФАОП ОВЗ,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660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60648"/>
            <a:ext cx="799288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основной образовательной программы включает совокупность образовательных областей, которые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обеспечивают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социальную ситуацию развития личности ребенка. Программа направлена на создание условий развития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дошкольников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открывающих возможности для позитивной социализации ребенка, его всестороннего личностного развития, развития инициативы и творческих способностей на основе сотрудничества со взрослыми и сверстниками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соответствующих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дошкольному возрасту видам деятельности.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Особенностью программы является приоритетное познавательное направление в развитии дошкольника.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6894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23689" y="197346"/>
            <a:ext cx="763284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ставим перед собой задачу воспитания личности ребенка обладающей следующими качествами: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толерантостью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поликультурными компетенциями,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патриотизмом, любовью и уважением к родному краю,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предпосылками к экономической и финансовой грамотности,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любовью к культуре и искусству во всех его направлениях.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обеспечения разнообразных потребностей детей и их родителей (законных представителей) созданы условия: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достаточный уровень кадрового состава, 100 % его укомплектованность, достаточный уровень квалификации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система методической поддержки, позволяющая развевать кадровый потенциал;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высокий уровень материально-технического обеспечения Программы: оптимальный уровень РППС 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развивающей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предметно-пространственной среды),  обеспеченность игровым и развивающим оборудованием, интерактивными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(интерактивными доски, интерактивный стол, компьютерный класс);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достаточный(оптимальный) уровень финансирования.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самое главное, все это невозможно без тесного партнерского взаимодействия с семьей. Наша цель: сделать родителей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активными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участниками образовательного процесса, оказание им реальной помощи в воспитании, развитии и обучении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140732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102</TotalTime>
  <Words>753</Words>
  <Application>Microsoft Office PowerPoint</Application>
  <PresentationFormat>Экран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Corbel</vt:lpstr>
      <vt:lpstr>Gill Sans MT</vt:lpstr>
      <vt:lpstr>Times New Roman</vt:lpstr>
      <vt:lpstr>Verdana</vt:lpstr>
      <vt:lpstr>Wingdings</vt:lpstr>
      <vt:lpstr>Wingdings 2</vt:lpstr>
      <vt:lpstr>Солнцестояние</vt:lpstr>
      <vt:lpstr>Краткая презентация адаптированной основной образовательной программы  дошкольного образования для детей с тяжелыми нарушениями речи  МОУ «Приозерская  начальная школа – детский сад, реализующая адаптированные образовательные программы»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адаптированной основной образовательной программы  дошкольного образования детей с задержкой психического развития   МОУ «Приозерская  начальная школа – детский сад, реализующая адаптированные образовательные программы» </dc:title>
  <dc:creator>пользователь</dc:creator>
  <cp:lastModifiedBy>User</cp:lastModifiedBy>
  <cp:revision>10</cp:revision>
  <dcterms:created xsi:type="dcterms:W3CDTF">2025-02-06T16:02:07Z</dcterms:created>
  <dcterms:modified xsi:type="dcterms:W3CDTF">2025-02-10T08:45:23Z</dcterms:modified>
</cp:coreProperties>
</file>