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9288" y="476672"/>
            <a:ext cx="8054712" cy="5576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адаптированной основной образовательной программы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речи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«Приозерская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 – детский сад, реализующая адаптированные образовательные программы» </a:t>
            </a:r>
          </a:p>
        </p:txBody>
      </p:sp>
    </p:spTree>
    <p:extLst>
      <p:ext uri="{BB962C8B-B14F-4D97-AF65-F5344CB8AC3E}">
        <p14:creationId xmlns:p14="http://schemas.microsoft.com/office/powerpoint/2010/main" val="29846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548680"/>
            <a:ext cx="7786112" cy="4800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детей с тяжелыми нарушениями речи МОУ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«Приозерская начальная школа – детский сад,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образовательные программы» разработана в соответствии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обучающихся с ограниченными возможностями здоровья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54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96652"/>
            <a:ext cx="7498080" cy="626469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на русском языке - государственном языке РФ. Содержание Программы обеспечивает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детей дошкольного возраста и реализуется в группах для детей с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до прекращения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с учетом Федерального государственного образовательного стандарта дошкольного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особенностей образовательного учреждения, региона и муниципалитета, образовательных потребностей и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запросов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воспитанников. Определяет цель, задачи, планируемые результаты, содержание и организацию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на ступени дошкольного образования. Срок обучения по Программе составляет 4 лет. </a:t>
            </a:r>
            <a:endParaRPr lang="ru-RU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является документом, определяющим содержание и организацию образовательной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 дошкольного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в ДГ и размещена на официальном сайте МОУ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://prz-shkola-sad.ru. </a:t>
            </a:r>
            <a:endParaRPr lang="ru-RU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181957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 разностороннее развитие детей, с приоритетным познавательным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с учетом их возрастных и индивидуальных особенностей. </a:t>
            </a:r>
          </a:p>
          <a:p>
            <a:pPr indent="176213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направлена: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условий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речевых нарушений и связанных с ними процессов, а также для получения дошкольного образования.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детей в различных видах деятельности: игра, общение, труд, познание,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аппликация, лепка, музыкальная деятельность, чтение художественной литературы и вхождение в мир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3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7884368" cy="666936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620688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особенностью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является коррекционное направление работы, цель которого выравнивание речевого и психофизического развития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 направлении осуществляется специалистами учреждения (учитель-логопед, воспитатель, педагог-психолог, инструктор по физической культуре, музыкальный руководитель).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необходимые условия для её реализации. Это, прежде всего, пространство группы и участка, безопасная мебель, игрушки разного назначения, игры, удовлетворяющие потребности детей в движении, познании окружающего мира, профессиональные кадры и взаимодействие с семьями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взаимодействия являются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взаимоинформирование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совместная деятельность педагогов, родителей,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осуществляется через индивидуальные и групповые формы работы. Инициатором взаимодействия могут выступать как педагоги, так и родители. Только совместная работа семьи и детского сада способна обеспечить создание благоприятных условий для полноценного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 ребенком дошкольного детства, формирования общей культуры личности дошкольников. </a:t>
            </a:r>
          </a:p>
        </p:txBody>
      </p:sp>
    </p:spTree>
    <p:extLst>
      <p:ext uri="{BB962C8B-B14F-4D97-AF65-F5344CB8AC3E}">
        <p14:creationId xmlns:p14="http://schemas.microsoft.com/office/powerpoint/2010/main" val="170013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8511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предполагает комплексность подхода, обеспечивая развитие детей во всех пяти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областях. В части, формируемой участниками образовательных отношений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направленные на развитие детей в нескольких образовательных областях, видах деятельности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культурных практиках, методики, формы организации образовательной работы.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обязательной части Программы составляет не менее 60% от ее общего объема; части, формируемой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отношений, не более 40%.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методик обучения в ДОУ предпочтение отдается развивающим методикам, способствующим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познавательной, социальной сфер развития.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областей также осуществляется в специально организованных формах 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занятиях, организация которых регламентируется учебным планом, составленным 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ОВЗ,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6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основной образовательной программы включает совокупность образовательных областей, которые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ситуацию развития личности ребенка. Программа направлена на создание условий развития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открывающих возможности для позитивной социализации ребенка, его всестороннего личностного развития, развития инициативы и творческих способностей на основе сотрудничества со взрослыми и сверстниками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дошкольному возрасту видам деятельности.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программы является приоритетное познавательное направление в развитии дошкольника.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9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689" y="19734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ставим перед собой задачу воспитания личности ребенка обладающей следующими качествами: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поликультурными компетенциями,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патриотизмом, любовью и уважением к родному краю,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предпосылками к экономической и финансовой грамотности,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любовью к культуре и искусству во всех его направлениях.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разнообразных потребностей детей и их родителей (законных представителей) созданы условия: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достаточный уровень кадрового состава, 100 % его укомплектованность, достаточный уровень квалификации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система методической поддержки, позволяющая развевать кадровый потенциал;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высокий уровень материально-технического обеспечения Программы: оптимальный уровень РППС 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 среды),  обеспеченность игровым и развивающим оборудованием, интерактивными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(интерактивными доски, интерактивный стол, компьютерный класс);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достаточный(оптимальный) уровень финансирования.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самое главное, все это невозможно без тесного партнерского взаимодействия с семьей. Наша цель: сделать родителей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образовательного процесса, оказание им реальной помощи в воспитании, развитии и обучении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4073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753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Краткая презентация адаптированной основной образовательной программы  дошкольного образования для детей с тяжелыми нарушениями речи  МОУ «Приозерская  начальная школа – детский сад, реализующая адаптированные образовательные программы»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адаптированной основной образовательной программы  дошкольного образования детей с задержкой психического развития   МОУ «Приозерская  начальная школа – детский сад, реализующая адаптированные образовательные программы» </dc:title>
  <dc:creator>пользователь</dc:creator>
  <cp:lastModifiedBy>User</cp:lastModifiedBy>
  <cp:revision>10</cp:revision>
  <dcterms:created xsi:type="dcterms:W3CDTF">2025-02-06T16:02:07Z</dcterms:created>
  <dcterms:modified xsi:type="dcterms:W3CDTF">2025-02-10T08:45:23Z</dcterms:modified>
</cp:coreProperties>
</file>