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9288" y="476672"/>
            <a:ext cx="8054712" cy="5576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Краткая презентация адаптированной основной образовательной программы </a:t>
            </a:r>
            <a:br>
              <a:rPr lang="ru-RU" dirty="0"/>
            </a:br>
            <a:r>
              <a:rPr lang="ru-RU" dirty="0"/>
              <a:t>дошкольного </a:t>
            </a:r>
            <a:r>
              <a:rPr lang="ru-RU"/>
              <a:t>образования </a:t>
            </a:r>
            <a:r>
              <a:rPr lang="ru-RU" smtClean="0"/>
              <a:t>для детей </a:t>
            </a:r>
            <a:r>
              <a:rPr lang="ru-RU" dirty="0"/>
              <a:t>с задержкой психического развития   МОУ «Приозерская </a:t>
            </a:r>
            <a:br>
              <a:rPr lang="ru-RU" dirty="0"/>
            </a:br>
            <a:r>
              <a:rPr lang="ru-RU" dirty="0"/>
              <a:t>начальная школа – детский сад, реализующая адаптированные образовательные программы» </a:t>
            </a:r>
          </a:p>
        </p:txBody>
      </p:sp>
    </p:spTree>
    <p:extLst>
      <p:ext uri="{BB962C8B-B14F-4D97-AF65-F5344CB8AC3E}">
        <p14:creationId xmlns:p14="http://schemas.microsoft.com/office/powerpoint/2010/main" val="298466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548680"/>
            <a:ext cx="7786112" cy="4800600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ru-RU" dirty="0"/>
              <a:t>Адаптированная образовательная </a:t>
            </a:r>
            <a:r>
              <a:rPr lang="ru-RU" dirty="0" smtClean="0"/>
              <a:t>программа для детей с задержкой психического развития </a:t>
            </a:r>
            <a:r>
              <a:rPr lang="ru-RU" dirty="0"/>
              <a:t>МОУ «Приозерская начальная школа – детский сад, </a:t>
            </a:r>
            <a:r>
              <a:rPr lang="ru-RU" dirty="0" smtClean="0"/>
              <a:t>реализующая </a:t>
            </a:r>
            <a:r>
              <a:rPr lang="ru-RU" dirty="0"/>
              <a:t>адаптированные образовательные программы» разработана в соответствии </a:t>
            </a:r>
            <a:r>
              <a:rPr lang="ru-RU" dirty="0" smtClean="0"/>
              <a:t>с: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ФГОС </a:t>
            </a:r>
            <a:r>
              <a:rPr lang="ru-RU" dirty="0" smtClean="0"/>
              <a:t>дошкольного образования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Ф</a:t>
            </a:r>
            <a:r>
              <a:rPr lang="ru-RU" dirty="0" smtClean="0"/>
              <a:t>едеральной </a:t>
            </a:r>
            <a:r>
              <a:rPr lang="ru-RU" dirty="0"/>
              <a:t>адаптированной образовательной </a:t>
            </a:r>
            <a:r>
              <a:rPr lang="ru-RU" dirty="0" smtClean="0"/>
              <a:t>программой </a:t>
            </a:r>
            <a:r>
              <a:rPr lang="ru-RU" dirty="0"/>
              <a:t>дошкольного образования для обучающихся с ограниченными возможностями здоровья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54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028700"/>
            <a:ext cx="7498080" cy="48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Программа ориентирована на организацию работы с детьми от 3 до </a:t>
            </a:r>
            <a:r>
              <a:rPr lang="ru-RU" dirty="0" smtClean="0"/>
              <a:t>7-8 </a:t>
            </a:r>
            <a:r>
              <a:rPr lang="ru-RU" dirty="0"/>
              <a:t>лет с задержкой </a:t>
            </a:r>
            <a:r>
              <a:rPr lang="ru-RU" dirty="0" smtClean="0"/>
              <a:t>психического </a:t>
            </a:r>
            <a:r>
              <a:rPr lang="ru-RU" dirty="0"/>
              <a:t>развития.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/>
              <a:t>Программа является документом, определяющим содержание и организацию образовательной </a:t>
            </a:r>
            <a:r>
              <a:rPr lang="ru-RU" dirty="0" smtClean="0"/>
              <a:t>деятельности </a:t>
            </a:r>
            <a:r>
              <a:rPr lang="ru-RU" dirty="0"/>
              <a:t>для детей </a:t>
            </a:r>
            <a:r>
              <a:rPr lang="ru-RU" dirty="0" smtClean="0"/>
              <a:t>с задержкой психического развития дошкольного </a:t>
            </a:r>
            <a:r>
              <a:rPr lang="ru-RU" dirty="0"/>
              <a:t>возраста в ДГ и размещена на официальном сайте МОУ </a:t>
            </a:r>
            <a:r>
              <a:rPr lang="ru-RU" dirty="0" smtClean="0"/>
              <a:t>https</a:t>
            </a:r>
            <a:r>
              <a:rPr lang="ru-RU" dirty="0"/>
              <a:t>://prz-shkola-sad.ru.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33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764704"/>
            <a:ext cx="7498080" cy="5328592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ru-RU" dirty="0"/>
              <a:t>Программа воспитания и обучения дошкольников с задержкой психического развития </a:t>
            </a:r>
            <a:r>
              <a:rPr lang="ru-RU" dirty="0" smtClean="0"/>
              <a:t> предусматривает </a:t>
            </a:r>
            <a:r>
              <a:rPr lang="ru-RU" dirty="0"/>
              <a:t>разностороннее развитие детей, коррекцию недостатков в их развитии, а так же </a:t>
            </a:r>
            <a:r>
              <a:rPr lang="ru-RU" dirty="0" smtClean="0"/>
              <a:t> профилактику </a:t>
            </a:r>
            <a:r>
              <a:rPr lang="ru-RU" dirty="0"/>
              <a:t>нарушений, имеющих не причинный, а следственный (вторичный, социальный) </a:t>
            </a:r>
            <a:r>
              <a:rPr lang="ru-RU" dirty="0" smtClean="0"/>
              <a:t>характер</a:t>
            </a:r>
            <a:r>
              <a:rPr lang="ru-RU" dirty="0"/>
              <a:t>. </a:t>
            </a:r>
          </a:p>
          <a:p>
            <a:pPr marL="82296" indent="0" algn="just">
              <a:buNone/>
            </a:pPr>
            <a:endParaRPr lang="ru-RU" dirty="0" smtClean="0"/>
          </a:p>
          <a:p>
            <a:pPr marL="82296" indent="0" algn="just">
              <a:buNone/>
            </a:pPr>
            <a:r>
              <a:rPr lang="ru-RU" dirty="0" smtClean="0"/>
              <a:t>Программа </a:t>
            </a:r>
            <a:r>
              <a:rPr lang="ru-RU" dirty="0"/>
              <a:t>включает в себя основные направления и формы (традиционные и нетрадиционные</a:t>
            </a:r>
            <a:r>
              <a:rPr lang="ru-RU" dirty="0" smtClean="0"/>
              <a:t>) взаимодействия </a:t>
            </a:r>
            <a:r>
              <a:rPr lang="ru-RU" dirty="0"/>
              <a:t>педагогического коллектива с семьями воспитанников, которые помогают в </a:t>
            </a:r>
            <a:r>
              <a:rPr lang="ru-RU" dirty="0" smtClean="0"/>
              <a:t>установлении </a:t>
            </a:r>
            <a:r>
              <a:rPr lang="ru-RU" dirty="0"/>
              <a:t>партнерских отношений с родителями, в объединении усилий для развития и </a:t>
            </a:r>
            <a:r>
              <a:rPr lang="ru-RU" dirty="0" smtClean="0"/>
              <a:t>воспитания </a:t>
            </a:r>
            <a:r>
              <a:rPr lang="ru-RU" dirty="0"/>
              <a:t>детей, в создании атмосферы общности интересов, в активизации и обогащении </a:t>
            </a:r>
            <a:r>
              <a:rPr lang="ru-RU" dirty="0" smtClean="0"/>
              <a:t>воспитательных </a:t>
            </a:r>
            <a:r>
              <a:rPr lang="ru-RU" dirty="0"/>
              <a:t>умений родителей, в поддержании их уверенности   в собственных </a:t>
            </a:r>
            <a:r>
              <a:rPr lang="ru-RU" dirty="0" smtClean="0"/>
              <a:t>педагогических </a:t>
            </a:r>
            <a:r>
              <a:rPr lang="ru-RU" dirty="0"/>
              <a:t>возможностях. </a:t>
            </a:r>
          </a:p>
        </p:txBody>
      </p:sp>
    </p:spTree>
    <p:extLst>
      <p:ext uri="{BB962C8B-B14F-4D97-AF65-F5344CB8AC3E}">
        <p14:creationId xmlns:p14="http://schemas.microsoft.com/office/powerpoint/2010/main" val="317313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8640"/>
            <a:ext cx="7498080" cy="666936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1800" dirty="0"/>
              <a:t>В условиях работы с детьми с ЗПР перед педагогическим коллективом встают новые задачи по </a:t>
            </a:r>
            <a:r>
              <a:rPr lang="ru-RU" sz="1800" dirty="0" smtClean="0"/>
              <a:t>взаимодействию </a:t>
            </a:r>
            <a:r>
              <a:rPr lang="ru-RU" sz="1800" dirty="0"/>
              <a:t>с семьями воспитанников. Одной из важнейших задач является </a:t>
            </a:r>
            <a:r>
              <a:rPr lang="ru-RU" sz="1800" dirty="0" smtClean="0"/>
              <a:t>просветительско-консультативная </a:t>
            </a:r>
            <a:r>
              <a:rPr lang="ru-RU" sz="1800" dirty="0"/>
              <a:t>работа с семьей, привлечение родителей к активному сотрудничеству. </a:t>
            </a:r>
          </a:p>
          <a:p>
            <a:pPr marL="82296" indent="0" algn="just">
              <a:buNone/>
            </a:pPr>
            <a:endParaRPr lang="ru-RU" sz="1800" dirty="0" smtClean="0"/>
          </a:p>
          <a:p>
            <a:pPr marL="82296" indent="0" algn="just">
              <a:buNone/>
            </a:pPr>
            <a:r>
              <a:rPr lang="ru-RU" sz="1800" b="1" i="1" dirty="0" smtClean="0"/>
              <a:t>Основные </a:t>
            </a:r>
            <a:r>
              <a:rPr lang="ru-RU" sz="1800" b="1" i="1" dirty="0"/>
              <a:t>задачи взаимодействия детского сада с семьей:  </a:t>
            </a:r>
          </a:p>
          <a:p>
            <a:pPr marL="82296" indent="0" algn="just">
              <a:buNone/>
            </a:pPr>
            <a:r>
              <a:rPr lang="ru-RU" sz="1800" dirty="0"/>
              <a:t>•  изучение отношения педагогов и родителей к различным вопросам воспитания, обучения, </a:t>
            </a:r>
            <a:r>
              <a:rPr lang="ru-RU" sz="1800" dirty="0" smtClean="0"/>
              <a:t>развития </a:t>
            </a:r>
            <a:r>
              <a:rPr lang="ru-RU" sz="1800" dirty="0"/>
              <a:t>детей, условий организации разнообразной деятельности в детском саду и семье;  </a:t>
            </a:r>
          </a:p>
          <a:p>
            <a:pPr marL="82296" indent="0" algn="just">
              <a:buNone/>
            </a:pPr>
            <a:r>
              <a:rPr lang="ru-RU" sz="1800" dirty="0"/>
              <a:t>•  знакомство педагогов и родителей с опытом воспитания в детском саду и семье, а также </a:t>
            </a:r>
            <a:r>
              <a:rPr lang="ru-RU" sz="1800" dirty="0" smtClean="0"/>
              <a:t>с трудностями</a:t>
            </a:r>
            <a:r>
              <a:rPr lang="ru-RU" sz="1800" dirty="0"/>
              <a:t>, возникающими в семейном и общественном воспитании дошкольников;  </a:t>
            </a:r>
          </a:p>
          <a:p>
            <a:pPr marL="82296" indent="0" algn="just">
              <a:buNone/>
            </a:pPr>
            <a:r>
              <a:rPr lang="ru-RU" sz="1800" dirty="0"/>
              <a:t>•  информирование друг друга об актуальных задачах воспитания и обучения детей и о </a:t>
            </a:r>
            <a:r>
              <a:rPr lang="ru-RU" sz="1800" dirty="0" smtClean="0"/>
              <a:t>возможностях </a:t>
            </a:r>
            <a:r>
              <a:rPr lang="ru-RU" sz="1800" dirty="0"/>
              <a:t>детского сада и семьи в решении данных задач;  </a:t>
            </a:r>
          </a:p>
          <a:p>
            <a:pPr marL="82296" indent="0" algn="just">
              <a:buNone/>
            </a:pPr>
            <a:r>
              <a:rPr lang="ru-RU" sz="1800" dirty="0"/>
              <a:t>•  создание в детском саду условий для разнообразного по содержанию и формам </a:t>
            </a:r>
            <a:r>
              <a:rPr lang="ru-RU" sz="1800" dirty="0" smtClean="0"/>
              <a:t> сотрудничества</a:t>
            </a:r>
            <a:r>
              <a:rPr lang="ru-RU" sz="1800" dirty="0"/>
              <a:t>, способствующего развитию конструктивного взаимодействия педагогов и </a:t>
            </a:r>
            <a:r>
              <a:rPr lang="ru-RU" sz="1800" dirty="0" smtClean="0"/>
              <a:t> родителей </a:t>
            </a:r>
            <a:r>
              <a:rPr lang="ru-RU" sz="1800" dirty="0"/>
              <a:t>с детьми;  </a:t>
            </a:r>
          </a:p>
          <a:p>
            <a:pPr marL="82296" indent="0" algn="just">
              <a:buNone/>
            </a:pPr>
            <a:r>
              <a:rPr lang="ru-RU" sz="1800" dirty="0"/>
              <a:t>•  привлечение семей воспитанников к участию в совместных с педагогами мероприятиях. </a:t>
            </a:r>
          </a:p>
        </p:txBody>
      </p:sp>
    </p:spTree>
    <p:extLst>
      <p:ext uri="{BB962C8B-B14F-4D97-AF65-F5344CB8AC3E}">
        <p14:creationId xmlns:p14="http://schemas.microsoft.com/office/powerpoint/2010/main" val="170013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620688"/>
            <a:ext cx="7498080" cy="5040560"/>
          </a:xfrm>
        </p:spPr>
        <p:txBody>
          <a:bodyPr>
            <a:normAutofit fontScale="70000" lnSpcReduction="20000"/>
          </a:bodyPr>
          <a:lstStyle/>
          <a:p>
            <a:pPr marL="82296" indent="0" algn="just">
              <a:buNone/>
            </a:pPr>
            <a:r>
              <a:rPr lang="ru-RU" dirty="0"/>
              <a:t>Работа с родителями строится исходя из следующих принципов:  </a:t>
            </a:r>
            <a:endParaRPr lang="ru-RU" dirty="0" smtClean="0"/>
          </a:p>
          <a:p>
            <a:pPr marL="82296" indent="0" algn="just">
              <a:buNone/>
            </a:pPr>
            <a:r>
              <a:rPr lang="ru-RU" dirty="0" smtClean="0"/>
              <a:t>•  </a:t>
            </a:r>
            <a:r>
              <a:rPr lang="ru-RU" dirty="0"/>
              <a:t>целенаправленности — ориентации на цели и приоритетные задачи образования </a:t>
            </a:r>
            <a:r>
              <a:rPr lang="ru-RU" dirty="0" smtClean="0"/>
              <a:t>родителей</a:t>
            </a:r>
            <a:r>
              <a:rPr lang="ru-RU" dirty="0"/>
              <a:t>;  </a:t>
            </a:r>
          </a:p>
          <a:p>
            <a:pPr marL="82296" indent="0" algn="just">
              <a:buNone/>
            </a:pPr>
            <a:r>
              <a:rPr lang="ru-RU" dirty="0"/>
              <a:t>•  адресности — учета образовательных потребностей родителей;  </a:t>
            </a:r>
          </a:p>
          <a:p>
            <a:pPr marL="82296" indent="0" algn="just">
              <a:buNone/>
            </a:pPr>
            <a:r>
              <a:rPr lang="ru-RU" dirty="0"/>
              <a:t>•  доступности — учета возможностей родителей освоить предусмотренный </a:t>
            </a:r>
            <a:r>
              <a:rPr lang="ru-RU" dirty="0" smtClean="0"/>
              <a:t>программой учебный </a:t>
            </a:r>
            <a:r>
              <a:rPr lang="ru-RU" dirty="0"/>
              <a:t>материал;  </a:t>
            </a:r>
          </a:p>
          <a:p>
            <a:pPr marL="82296" indent="0" algn="just">
              <a:buNone/>
            </a:pPr>
            <a:r>
              <a:rPr lang="ru-RU" dirty="0"/>
              <a:t>•  индивидуализации — преобразования содержания, методов обучения и темпов освоения </a:t>
            </a:r>
            <a:r>
              <a:rPr lang="ru-RU" dirty="0" smtClean="0"/>
              <a:t>программы </a:t>
            </a:r>
            <a:r>
              <a:rPr lang="ru-RU" dirty="0"/>
              <a:t>в зависимости от реального уровня знаний и умений родителей;  </a:t>
            </a:r>
          </a:p>
          <a:p>
            <a:pPr marL="82296" indent="0" algn="just">
              <a:buNone/>
            </a:pPr>
            <a:r>
              <a:rPr lang="ru-RU" dirty="0"/>
              <a:t>•  участия заинтересованных сторон (педагогов и родителей) в инициировании, обсуждении </a:t>
            </a:r>
            <a:r>
              <a:rPr lang="ru-RU" dirty="0" smtClean="0"/>
              <a:t>и </a:t>
            </a:r>
            <a:r>
              <a:rPr lang="ru-RU" dirty="0"/>
              <a:t>принятии решений, касающихся содержания образовательных программ и его корректировки. </a:t>
            </a:r>
          </a:p>
        </p:txBody>
      </p:sp>
    </p:spTree>
    <p:extLst>
      <p:ext uri="{BB962C8B-B14F-4D97-AF65-F5344CB8AC3E}">
        <p14:creationId xmlns:p14="http://schemas.microsoft.com/office/powerpoint/2010/main" val="173966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88640"/>
            <a:ext cx="7498080" cy="6336704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2000" dirty="0"/>
              <a:t>Для  родителей  проводятся:  </a:t>
            </a:r>
          </a:p>
          <a:p>
            <a:pPr marL="82296" indent="0" algn="just">
              <a:buNone/>
            </a:pPr>
            <a:r>
              <a:rPr lang="ru-RU" sz="2000" dirty="0"/>
              <a:t>•  тематические  родительские  собрания (общие собрания дошкольных групп, районные, </a:t>
            </a:r>
            <a:r>
              <a:rPr lang="ru-RU" sz="2000" dirty="0" smtClean="0"/>
              <a:t>городские</a:t>
            </a:r>
            <a:r>
              <a:rPr lang="ru-RU" sz="2000" dirty="0"/>
              <a:t>, областные),  </a:t>
            </a:r>
          </a:p>
          <a:p>
            <a:pPr marL="82296" indent="0" algn="just">
              <a:buNone/>
            </a:pPr>
            <a:r>
              <a:rPr lang="ru-RU" sz="2000" dirty="0"/>
              <a:t>•  круглые  столы,  </a:t>
            </a:r>
          </a:p>
          <a:p>
            <a:pPr marL="82296" indent="0" algn="just">
              <a:buNone/>
            </a:pPr>
            <a:r>
              <a:rPr lang="ru-RU" sz="2000" dirty="0"/>
              <a:t>•  мастер – классы,  </a:t>
            </a:r>
          </a:p>
          <a:p>
            <a:pPr marL="82296" indent="0" algn="just">
              <a:buNone/>
            </a:pPr>
            <a:r>
              <a:rPr lang="ru-RU" sz="2000" dirty="0"/>
              <a:t>•  беседы,  </a:t>
            </a:r>
          </a:p>
          <a:p>
            <a:pPr marL="82296" indent="0" algn="just">
              <a:buNone/>
            </a:pPr>
            <a:r>
              <a:rPr lang="ru-RU" sz="2000" dirty="0"/>
              <a:t>•  анкетирования,  </a:t>
            </a:r>
          </a:p>
          <a:p>
            <a:pPr marL="88900" indent="0" algn="just">
              <a:buNone/>
              <a:tabLst>
                <a:tab pos="88900" algn="l"/>
                <a:tab pos="900113" algn="l"/>
                <a:tab pos="987425" algn="l"/>
              </a:tabLst>
            </a:pPr>
            <a:r>
              <a:rPr lang="ru-RU" sz="2000" dirty="0" smtClean="0"/>
              <a:t>•посещение </a:t>
            </a:r>
            <a:r>
              <a:rPr lang="ru-RU" sz="2000" dirty="0"/>
              <a:t>педагогами семей воспитанников (при необходимости),  </a:t>
            </a:r>
          </a:p>
          <a:p>
            <a:pPr marL="82296" indent="0" algn="just">
              <a:buNone/>
            </a:pPr>
            <a:r>
              <a:rPr lang="ru-RU" sz="2000" dirty="0"/>
              <a:t>•  организация дней открытых дверей,  </a:t>
            </a:r>
          </a:p>
          <a:p>
            <a:pPr marL="82296" indent="0" algn="just">
              <a:buNone/>
            </a:pPr>
            <a:r>
              <a:rPr lang="ru-RU" sz="2000" dirty="0"/>
              <a:t>•  консилиумов,  </a:t>
            </a:r>
          </a:p>
          <a:p>
            <a:pPr marL="82296" indent="0" algn="just">
              <a:buNone/>
            </a:pPr>
            <a:r>
              <a:rPr lang="ru-RU" sz="2000" dirty="0"/>
              <a:t>•  индивидуальные консультации,  </a:t>
            </a:r>
          </a:p>
          <a:p>
            <a:pPr marL="82296" indent="0" algn="just">
              <a:buNone/>
            </a:pPr>
            <a:r>
              <a:rPr lang="ru-RU" sz="2000" dirty="0"/>
              <a:t>•  совместные праздники и досуги,  </a:t>
            </a:r>
          </a:p>
          <a:p>
            <a:pPr marL="82296" indent="0" algn="just">
              <a:buNone/>
            </a:pPr>
            <a:r>
              <a:rPr lang="ru-RU" sz="2000" dirty="0"/>
              <a:t>•  проектная деятельность.  </a:t>
            </a:r>
            <a:endParaRPr lang="ru-RU" sz="2000" dirty="0" smtClean="0"/>
          </a:p>
          <a:p>
            <a:pPr marL="82296" indent="0" algn="just">
              <a:buNone/>
            </a:pPr>
            <a:r>
              <a:rPr lang="ru-RU" sz="2000" dirty="0" smtClean="0"/>
              <a:t>Специалисты </a:t>
            </a:r>
            <a:r>
              <a:rPr lang="ru-RU" sz="2000" dirty="0"/>
              <a:t>и воспитатели привлекают  родителей  к  </a:t>
            </a:r>
            <a:r>
              <a:rPr lang="ru-RU" sz="2000" dirty="0" err="1"/>
              <a:t>коррекционно</a:t>
            </a:r>
            <a:r>
              <a:rPr lang="ru-RU" sz="2000" dirty="0"/>
              <a:t>–развивающей  работе  через  </a:t>
            </a:r>
            <a:r>
              <a:rPr lang="ru-RU" sz="2000" dirty="0" smtClean="0"/>
              <a:t>систему  </a:t>
            </a:r>
            <a:r>
              <a:rPr lang="ru-RU" sz="2000" dirty="0"/>
              <a:t>методических  рекомендаций. </a:t>
            </a:r>
          </a:p>
        </p:txBody>
      </p:sp>
    </p:spTree>
    <p:extLst>
      <p:ext uri="{BB962C8B-B14F-4D97-AF65-F5344CB8AC3E}">
        <p14:creationId xmlns:p14="http://schemas.microsoft.com/office/powerpoint/2010/main" val="2556894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</TotalTime>
  <Words>522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Corbel</vt:lpstr>
      <vt:lpstr>Gill Sans MT</vt:lpstr>
      <vt:lpstr>Verdana</vt:lpstr>
      <vt:lpstr>Wingdings 2</vt:lpstr>
      <vt:lpstr>Солнцестояние</vt:lpstr>
      <vt:lpstr>Краткая презентация адаптированной основной образовательной программы  дошкольного образования для детей с задержкой психического развития   МОУ «Приозерская  начальная школа – детский сад, реализующая адаптированные образовательные программы»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адаптированной основной образовательной программы  дошкольного образования детей с задержкой психического развития   МОУ «Приозерская  начальная школа – детский сад, реализующая адаптированные образовательные программы» </dc:title>
  <dc:creator>пользователь</dc:creator>
  <cp:lastModifiedBy>User</cp:lastModifiedBy>
  <cp:revision>7</cp:revision>
  <dcterms:created xsi:type="dcterms:W3CDTF">2025-02-06T16:02:07Z</dcterms:created>
  <dcterms:modified xsi:type="dcterms:W3CDTF">2025-02-10T08:45:03Z</dcterms:modified>
</cp:coreProperties>
</file>